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06.04.2022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  <a:blipFill dpi="0" rotWithShape="1">
            <a:blip r:embed="rId3"/>
            <a:srcRect/>
            <a:stretch>
              <a:fillRect l="15000" t="15000" r="15000" b="16000"/>
            </a:stretch>
          </a:blipFill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499" y="-54673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  <a:endParaRPr lang="tr-TR" sz="18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12.04.2022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12:00</a:t>
            </a:r>
            <a:endParaRPr lang="tr-TR" sz="1800" b="1" baseline="300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B2-D10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SEHER KARACA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21519009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Toz Deterjanlar İçin Kalıcı Esans Tasarımı</a:t>
            </a:r>
            <a:endParaRPr lang="tr-TR" sz="2400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Times New Roman"/>
                <a:ea typeface="Batang"/>
              </a:rPr>
              <a:t>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Dr. Öğr. Üyesi Huriye AKDAŞ KILIÇ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pic>
        <p:nvPicPr>
          <p:cNvPr id="1029" name="Picture 5" descr="C:\Users\Serdar\Desktop\FOT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814" y="2068218"/>
            <a:ext cx="1776739" cy="268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erdar\Desktop\ESAN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703" y="6608903"/>
            <a:ext cx="4838628" cy="196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241</TotalTime>
  <Words>39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31</cp:revision>
  <dcterms:created xsi:type="dcterms:W3CDTF">2016-11-29T08:51:08Z</dcterms:created>
  <dcterms:modified xsi:type="dcterms:W3CDTF">2022-04-06T20:57:31Z</dcterms:modified>
</cp:coreProperties>
</file>